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1" r:id="rId2"/>
  </p:sldIdLst>
  <p:sldSz cx="9144000" cy="6858000" type="screen4x3"/>
  <p:notesSz cx="6858000" cy="9144000"/>
  <p:custDataLst>
    <p:tags r:id="rId4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751" autoAdjust="0"/>
  </p:normalViewPr>
  <p:slideViewPr>
    <p:cSldViewPr>
      <p:cViewPr>
        <p:scale>
          <a:sx n="102" d="100"/>
          <a:sy n="102" d="100"/>
        </p:scale>
        <p:origin x="-1248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A57E7-2D33-423D-91ED-EC7FEC7A2AE8}" type="datetimeFigureOut">
              <a:rPr lang="es-ES" smtClean="0"/>
              <a:pPr/>
              <a:t>16/07/2013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0A7A2-DBA9-4893-B1DC-91F20E971A7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355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RESPUESTAS:</a:t>
            </a:r>
          </a:p>
          <a:p>
            <a:pPr marL="228600" indent="-228600">
              <a:buAutoNum type="arabicPeriod"/>
            </a:pPr>
            <a:r>
              <a:rPr lang="es-ES" dirty="0" smtClean="0"/>
              <a:t>FALSA. En este caso faltan las onda P</a:t>
            </a:r>
          </a:p>
          <a:p>
            <a:pPr marL="228600" indent="-228600">
              <a:buAutoNum type="arabicPeriod"/>
            </a:pPr>
            <a:r>
              <a:rPr lang="es-ES" dirty="0" smtClean="0"/>
              <a:t>FALSA. El </a:t>
            </a:r>
            <a:r>
              <a:rPr lang="es-ES" dirty="0" err="1" smtClean="0"/>
              <a:t>tilt</a:t>
            </a:r>
            <a:r>
              <a:rPr lang="es-ES" dirty="0" smtClean="0"/>
              <a:t>-test no está indicado en caso de sospecha de síncope vaso-</a:t>
            </a:r>
            <a:r>
              <a:rPr lang="es-ES" dirty="0" err="1" smtClean="0"/>
              <a:t>vagal</a:t>
            </a:r>
            <a:endParaRPr lang="es-ES" dirty="0" smtClean="0"/>
          </a:p>
          <a:p>
            <a:pPr marL="228600" indent="-228600">
              <a:buAutoNum type="arabicPeriod"/>
            </a:pPr>
            <a:r>
              <a:rPr lang="es-ES" dirty="0" smtClean="0"/>
              <a:t>FALSA. No está indicado la colocación de marcapasos (aunque en este caso alguien</a:t>
            </a:r>
            <a:r>
              <a:rPr lang="es-ES" baseline="0" dirty="0" smtClean="0"/>
              <a:t> lo indicó pero no se implantó finalmente)</a:t>
            </a:r>
          </a:p>
          <a:p>
            <a:pPr marL="228600" indent="-228600">
              <a:buAutoNum type="arabicPeriod"/>
            </a:pPr>
            <a:r>
              <a:rPr lang="es-ES" baseline="0" dirty="0" smtClean="0"/>
              <a:t>VERDADERA. Un signo de que se trata de un efecto </a:t>
            </a:r>
            <a:r>
              <a:rPr lang="es-ES" baseline="0" dirty="0" err="1" smtClean="0"/>
              <a:t>vagal</a:t>
            </a:r>
            <a:r>
              <a:rPr lang="es-ES" baseline="0" dirty="0" smtClean="0"/>
              <a:t> lo demuestra el hecho de que los intervalos P-P se van alargando hasta que una onda P no conduce porque en este momento el efecto </a:t>
            </a:r>
            <a:r>
              <a:rPr lang="es-ES" baseline="0" dirty="0" err="1" smtClean="0"/>
              <a:t>vagal</a:t>
            </a:r>
            <a:r>
              <a:rPr lang="es-ES" baseline="0" dirty="0" smtClean="0"/>
              <a:t> no afecta solo al nodo </a:t>
            </a:r>
            <a:r>
              <a:rPr lang="es-ES" baseline="0" dirty="0" err="1" smtClean="0"/>
              <a:t>sinusal</a:t>
            </a:r>
            <a:r>
              <a:rPr lang="es-ES" baseline="0" dirty="0" smtClean="0"/>
              <a:t> sino también al nodo AV. Es el típico ejemplo de un trazado durante un ronquido.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0A7A2-DBA9-4893-B1DC-91F20E971A79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4404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8093C-65C1-4306-B081-2F53D71F48EC}" type="datetimeFigureOut">
              <a:rPr lang="es-ES" smtClean="0"/>
              <a:pPr/>
              <a:t>16/07/2013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7ECF-5481-4E0B-907E-4086476EDB1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4586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8093C-65C1-4306-B081-2F53D71F48EC}" type="datetimeFigureOut">
              <a:rPr lang="es-ES" smtClean="0"/>
              <a:pPr/>
              <a:t>16/07/2013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7ECF-5481-4E0B-907E-4086476EDB1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7315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8093C-65C1-4306-B081-2F53D71F48EC}" type="datetimeFigureOut">
              <a:rPr lang="es-ES" smtClean="0"/>
              <a:pPr/>
              <a:t>16/07/2013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7ECF-5481-4E0B-907E-4086476EDB1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319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8093C-65C1-4306-B081-2F53D71F48EC}" type="datetimeFigureOut">
              <a:rPr lang="es-ES" smtClean="0"/>
              <a:pPr/>
              <a:t>16/07/2013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7ECF-5481-4E0B-907E-4086476EDB1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1201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8093C-65C1-4306-B081-2F53D71F48EC}" type="datetimeFigureOut">
              <a:rPr lang="es-ES" smtClean="0"/>
              <a:pPr/>
              <a:t>16/07/2013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7ECF-5481-4E0B-907E-4086476EDB1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756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8093C-65C1-4306-B081-2F53D71F48EC}" type="datetimeFigureOut">
              <a:rPr lang="es-ES" smtClean="0"/>
              <a:pPr/>
              <a:t>16/07/2013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7ECF-5481-4E0B-907E-4086476EDB1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897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8093C-65C1-4306-B081-2F53D71F48EC}" type="datetimeFigureOut">
              <a:rPr lang="es-ES" smtClean="0"/>
              <a:pPr/>
              <a:t>16/07/2013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7ECF-5481-4E0B-907E-4086476EDB1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9205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8093C-65C1-4306-B081-2F53D71F48EC}" type="datetimeFigureOut">
              <a:rPr lang="es-ES" smtClean="0"/>
              <a:pPr/>
              <a:t>16/07/2013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7ECF-5481-4E0B-907E-4086476EDB1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438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8093C-65C1-4306-B081-2F53D71F48EC}" type="datetimeFigureOut">
              <a:rPr lang="es-ES" smtClean="0"/>
              <a:pPr/>
              <a:t>16/07/2013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7ECF-5481-4E0B-907E-4086476EDB1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7364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8093C-65C1-4306-B081-2F53D71F48EC}" type="datetimeFigureOut">
              <a:rPr lang="es-ES" smtClean="0"/>
              <a:pPr/>
              <a:t>16/07/2013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7ECF-5481-4E0B-907E-4086476EDB1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3242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8093C-65C1-4306-B081-2F53D71F48EC}" type="datetimeFigureOut">
              <a:rPr lang="es-ES" smtClean="0"/>
              <a:pPr/>
              <a:t>16/07/2013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7ECF-5481-4E0B-907E-4086476EDB1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3327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8093C-65C1-4306-B081-2F53D71F48EC}" type="datetimeFigureOut">
              <a:rPr lang="es-ES" smtClean="0"/>
              <a:pPr/>
              <a:t>16/07/2013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57ECF-5481-4E0B-907E-4086476EDB1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3878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28" y="548680"/>
            <a:ext cx="8380536" cy="5311096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827584" y="0"/>
            <a:ext cx="6963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/>
              <a:t>Paciente de 40 años que consulta por </a:t>
            </a:r>
            <a:r>
              <a:rPr lang="es-ES" sz="2000" dirty="0" err="1" smtClean="0"/>
              <a:t>presincope</a:t>
            </a:r>
            <a:r>
              <a:rPr lang="es-ES" sz="2000" dirty="0" smtClean="0"/>
              <a:t>. Registro </a:t>
            </a:r>
            <a:r>
              <a:rPr lang="es-ES" sz="2000" dirty="0" err="1" smtClean="0"/>
              <a:t>Holter</a:t>
            </a:r>
            <a:endParaRPr lang="es-ES" sz="2000" dirty="0"/>
          </a:p>
        </p:txBody>
      </p:sp>
      <p:sp>
        <p:nvSpPr>
          <p:cNvPr id="2" name="1 CuadroTexto"/>
          <p:cNvSpPr txBox="1"/>
          <p:nvPr/>
        </p:nvSpPr>
        <p:spPr>
          <a:xfrm>
            <a:off x="251520" y="6021288"/>
            <a:ext cx="8539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PREGUNTAS: 1) Se trata de una enfermedad del seno, 2) Es correcto practicar un </a:t>
            </a:r>
            <a:r>
              <a:rPr lang="es-ES" dirty="0" err="1" smtClean="0"/>
              <a:t>tilt</a:t>
            </a:r>
            <a:r>
              <a:rPr lang="es-ES" dirty="0" smtClean="0"/>
              <a:t>-test, </a:t>
            </a:r>
          </a:p>
          <a:p>
            <a:r>
              <a:rPr lang="es-ES" dirty="0" smtClean="0"/>
              <a:t>3) Es correcto indicar la colocación de un marcapasos, 4) No hay que hacer nada especial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1008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ad7ee2a18f8af93a3c6a9e7a5aaa98ca7cb96e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2219</TotalTime>
  <Words>160</Words>
  <Application>Microsoft Office PowerPoint</Application>
  <PresentationFormat>Presentación en pantalla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Madrid 2013</dc:title>
  <dc:creator>Fiol</dc:creator>
  <cp:lastModifiedBy>Juan Pablo</cp:lastModifiedBy>
  <cp:revision>61</cp:revision>
  <dcterms:created xsi:type="dcterms:W3CDTF">2013-04-14T20:59:28Z</dcterms:created>
  <dcterms:modified xsi:type="dcterms:W3CDTF">2013-07-17T06:50:53Z</dcterms:modified>
</cp:coreProperties>
</file>